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0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4E239C-D4B3-02D9-4224-3021FEFB4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4DDEF6D-4E35-91F5-E462-6F98BF980D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CA3390-B926-1457-6943-2B5D760BC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81B6-0F6A-4113-B63A-8BF53B25AC5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C79DA7-2FD9-FECF-AA8D-4DFFF1086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589AD03-9424-9B9B-7736-5C8E374CE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76D8F-5C82-4339-AE2B-8BF7116F2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669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3E137C-F8BD-4B1A-49CE-79AA3C635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53AF145-75D1-BBC6-E582-5F55C582F9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3ADD36A-7941-7671-1909-FBA0E05E3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81B6-0F6A-4113-B63A-8BF53B25AC5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1F5FAE-815E-FDE0-D849-3AEF5F7F7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C8F68E3-4290-86D7-DDCC-67EA30AC4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76D8F-5C82-4339-AE2B-8BF7116F2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781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897C017-2E9D-15D6-E047-ABC621BBD5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936CDEC-0319-FAFB-6918-E77BB0BA5B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BA6D059-DA47-2425-5D30-AA17F2391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81B6-0F6A-4113-B63A-8BF53B25AC5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F047A5-D8B0-92C7-5962-3E9DCF8BB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61C7DB9-38DD-7049-C45B-36B7CC6C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76D8F-5C82-4339-AE2B-8BF7116F2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70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26C3DC-1BB4-D806-9A2B-A47D3787C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4ED149-EB26-479D-F58D-E2BE630FB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E5CC1B3-B8FF-394D-69B0-E3DF4AD66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81B6-0F6A-4113-B63A-8BF53B25AC5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FE3471B-3FD1-D94E-5BCE-60F03666D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690831-73BE-EF7D-383E-4B43E9AF1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76D8F-5C82-4339-AE2B-8BF7116F2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94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4325F1-727E-B539-C272-144320006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CEC7093-4370-7415-2515-696D3E6C7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0431A8E-D22D-752D-2E05-5ECEE80A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81B6-0F6A-4113-B63A-8BF53B25AC5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48AA887-67EC-64AB-6228-BC9564411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667A10-6981-9D12-8C56-B81B17A27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76D8F-5C82-4339-AE2B-8BF7116F2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711CC1-77B9-193A-961C-A2C1862BF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99A377-80A2-F123-CD76-B64BE0908F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4E65B53-0F22-A13D-2399-412FF150C1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6548851-CA2E-1C09-F7B0-828B53597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81B6-0F6A-4113-B63A-8BF53B25AC5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017EB76-96B3-303E-B9FC-86AA7B40A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E63AA3A-FEA8-8EF6-E510-6FE3C885E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76D8F-5C82-4339-AE2B-8BF7116F2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191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9E410B-8C4F-44F1-644E-7107EDC9A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79170C-1951-DE5B-866F-C5C427730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47D60DF-B028-AF44-30F4-9549B31877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09E9A3E-2E30-8D36-8FA7-20027B7A99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AD5F5B5-5E17-DBDE-9121-6AA823AA6D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501A427-3ECD-1791-FD3C-7B980B771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81B6-0F6A-4113-B63A-8BF53B25AC5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87AEC77-2719-E983-663D-8B953666B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26632AE-1DC3-634A-184D-3DD742F8D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76D8F-5C82-4339-AE2B-8BF7116F2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71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20D764-12B1-48B7-3D0C-262E5C961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1D469D2-961B-8E4E-0C46-AA738FAA5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81B6-0F6A-4113-B63A-8BF53B25AC5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4AC0D45-8DB1-A5C5-E656-A76CE76B3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F0EFF6D-5449-DAA8-8E26-54FB562B2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76D8F-5C82-4339-AE2B-8BF7116F2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23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8B8D231-0544-A4F9-7D69-8061C69BE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81B6-0F6A-4113-B63A-8BF53B25AC5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8F2211D-01BC-BA26-02BB-52972A0F8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E47C9C-11C4-8FF2-476F-D5B1057B0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76D8F-5C82-4339-AE2B-8BF7116F2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71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CB8EC1-2243-F777-B359-C372D0072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DBA7FA-64FF-BBD3-DBD3-298EBB596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8671D83-6D92-A6D7-6549-61A567656C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7A2B85A-914E-D7FE-FE6B-B88DBA60B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81B6-0F6A-4113-B63A-8BF53B25AC5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BB4CF8-23EF-149B-B1AD-141BACC6A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865BD19-17BC-B7A1-95D9-57F4C1D3E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76D8F-5C82-4339-AE2B-8BF7116F2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046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2A512C-3ABD-041F-612C-2AD118A5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3A6B1FA-EDF0-49C1-5E89-EB66DD5134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97301B-9700-8241-0535-8B35A6846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A24AD05-7A59-7BCE-4BC4-769870558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81B6-0F6A-4113-B63A-8BF53B25AC5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A3EC228-8B0B-1952-C453-164EB1C9B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8642BD3-0E31-4583-6C19-2673489A9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76D8F-5C82-4339-AE2B-8BF7116F2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22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76268B-EDC2-2DCF-56D6-DA6E3E30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11ABBE0-A4F1-2037-3054-E7C45229A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33C1C3-6BD0-410E-D51E-61F5ED6867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CB81B6-0F6A-4113-B63A-8BF53B25AC5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2866716-874D-B025-2160-0CE7D42039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19D6CF7-6CF1-D6DC-EC5A-29881AE7DD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076D8F-5C82-4339-AE2B-8BF7116F2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707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F9803F-4430-0598-959F-2030B1F3D8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en-US" sz="6600"/>
              <a:t>Web Development Project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1E95542-04C2-8ED8-EFD0-CBB59DCB95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983276"/>
            <a:ext cx="10512552" cy="1126680"/>
          </a:xfrm>
        </p:spPr>
        <p:txBody>
          <a:bodyPr>
            <a:normAutofit/>
          </a:bodyPr>
          <a:lstStyle/>
          <a:p>
            <a:pPr algn="l"/>
            <a:r>
              <a:rPr lang="en-US"/>
              <a:t>Ekaterina Dul 2102930</a:t>
            </a:r>
          </a:p>
        </p:txBody>
      </p:sp>
      <p:sp>
        <p:nvSpPr>
          <p:cNvPr id="36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15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4B13ED-6F7E-9BF4-9735-52537C13B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/>
              <a:t>Main Features of Service Page : Accordion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8DBF9C25-EDCB-8E0D-E28A-5DF360D7B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034B02-0179-6CB1-6A6F-C2022E1D92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628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31657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4B13ED-6F7E-9BF4-9735-52537C13B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/>
              <a:t>Main Features of Service Page : Gallery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BF9C25-EDCB-8E0D-E28A-5DF360D7B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C5B0E-C07E-97E0-FB4D-D6C270CC3C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50" r="1397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9894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4B13ED-6F7E-9BF4-9735-52537C13B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Project Structure: HTML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BF9C25-EDCB-8E0D-E28A-5DF360D7B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540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4B13ED-6F7E-9BF4-9735-52537C13B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Project Structure: CSS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BF9C25-EDCB-8E0D-E28A-5DF360D7B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57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4B13ED-6F7E-9BF4-9735-52537C13B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Project Structure: Java Script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BF9C25-EDCB-8E0D-E28A-5DF360D7B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619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824019-250F-3E08-7DF1-57DAB135D6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4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5E34CA-2D56-CAAB-55A5-D9F24EB36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0875"/>
            <a:ext cx="10515600" cy="794064"/>
          </a:xfr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Initial Design</a:t>
            </a:r>
          </a:p>
        </p:txBody>
      </p:sp>
    </p:spTree>
    <p:extLst>
      <p:ext uri="{BB962C8B-B14F-4D97-AF65-F5344CB8AC3E}">
        <p14:creationId xmlns:p14="http://schemas.microsoft.com/office/powerpoint/2010/main" val="928164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72545-9A7F-6A4D-E48E-0514C2CE30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3" r="8424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B6FB29-EC15-7D5E-224E-4BA40A076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0875"/>
            <a:ext cx="10515600" cy="794064"/>
          </a:xfr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Home Page: Main Result</a:t>
            </a:r>
          </a:p>
        </p:txBody>
      </p:sp>
    </p:spTree>
    <p:extLst>
      <p:ext uri="{BB962C8B-B14F-4D97-AF65-F5344CB8AC3E}">
        <p14:creationId xmlns:p14="http://schemas.microsoft.com/office/powerpoint/2010/main" val="377875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503F92-0B9A-8D36-64BD-A98501496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Home Page: Mobile Version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21AD5C-DB69-790B-E743-31D49C324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endParaRPr lang="en-US" sz="2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D6DEBF-DD65-F3F5-55AE-FEFEF6B33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091" y="640080"/>
            <a:ext cx="4308881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91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AE7AA6-CBA7-2F4E-358B-CC2DE1925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88604"/>
          </a:xfrm>
        </p:spPr>
        <p:txBody>
          <a:bodyPr>
            <a:normAutofit fontScale="90000"/>
          </a:bodyPr>
          <a:lstStyle/>
          <a:p>
            <a:r>
              <a:rPr lang="en-US" dirty="0"/>
              <a:t>Main Features of Home Page : Contact Links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5C6257-A2C6-9464-008F-5BA48E311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47" y="747251"/>
            <a:ext cx="4048433" cy="583052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E8ACDF-5B68-B040-1022-64B5A23F7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564" y="696616"/>
            <a:ext cx="7674005" cy="5105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B7DB19-0D25-5AE7-850B-EF991E7BF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384" y="1315212"/>
            <a:ext cx="4719449" cy="504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29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AE7AA6-CBA7-2F4E-358B-CC2DE1925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/>
              <a:t>Main Features of Home Page : Contact Section</a:t>
            </a:r>
          </a:p>
        </p:txBody>
      </p:sp>
      <p:sp>
        <p:nvSpPr>
          <p:cNvPr id="2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5C6257-A2C6-9464-008F-5BA48E311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6C4993-BEE0-4893-1F14-6222061B14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846" b="1"/>
          <a:stretch/>
        </p:blipFill>
        <p:spPr>
          <a:xfrm>
            <a:off x="5313225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04590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AE7AA6-CBA7-2F4E-358B-CC2DE1925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US" sz="3200"/>
              <a:t>Main Features of Home Page : Slideshow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Объект 2">
            <a:extLst>
              <a:ext uri="{FF2B5EF4-FFF2-40B4-BE49-F238E27FC236}">
                <a16:creationId xmlns:a16="http://schemas.microsoft.com/office/drawing/2014/main" id="{2121484F-0945-5F90-915C-EA5553D40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endParaRPr lang="en-US" sz="1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5C973D-1C75-D0D4-3339-AB625FD29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82492"/>
            <a:ext cx="12192000" cy="334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03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B16263-4E81-EFAD-25D8-0D65BECEB8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48" r="3229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4B13ED-6F7E-9BF4-9735-52537C13B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0875"/>
            <a:ext cx="10515600" cy="794064"/>
          </a:xfr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Services Page: Main Result</a:t>
            </a:r>
          </a:p>
        </p:txBody>
      </p:sp>
    </p:spTree>
    <p:extLst>
      <p:ext uri="{BB962C8B-B14F-4D97-AF65-F5344CB8AC3E}">
        <p14:creationId xmlns:p14="http://schemas.microsoft.com/office/powerpoint/2010/main" val="3636715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4B13ED-6F7E-9BF4-9735-52537C13B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Services Page: Mobile Version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BF9C25-EDCB-8E0D-E28A-5DF360D7B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2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F3F01-3D1B-8F85-C793-AD862C409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371" y="640080"/>
            <a:ext cx="3946322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6855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81</Words>
  <Application>Microsoft Office PowerPoint</Application>
  <PresentationFormat>Widescreen</PresentationFormat>
  <Paragraphs>15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Calibri</vt:lpstr>
      <vt:lpstr>Тема Office</vt:lpstr>
      <vt:lpstr>Web Development Project</vt:lpstr>
      <vt:lpstr>Initial Design</vt:lpstr>
      <vt:lpstr>Home Page: Main Result</vt:lpstr>
      <vt:lpstr>Home Page: Mobile Version</vt:lpstr>
      <vt:lpstr>Main Features of Home Page : Contact Links</vt:lpstr>
      <vt:lpstr>Main Features of Home Page : Contact Section</vt:lpstr>
      <vt:lpstr>Main Features of Home Page : Slideshow</vt:lpstr>
      <vt:lpstr>Services Page: Main Result</vt:lpstr>
      <vt:lpstr>Services Page: Mobile Version</vt:lpstr>
      <vt:lpstr>Main Features of Service Page : Accordion</vt:lpstr>
      <vt:lpstr>Main Features of Service Page : Gallery</vt:lpstr>
      <vt:lpstr>General Project Structure: HTML</vt:lpstr>
      <vt:lpstr>General Project Structure: CSS</vt:lpstr>
      <vt:lpstr>General Project Structure: Java Script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Project</dc:title>
  <dc:creator>kate dul</dc:creator>
  <cp:lastModifiedBy>Ekaterina Dul</cp:lastModifiedBy>
  <cp:revision>17</cp:revision>
  <dcterms:created xsi:type="dcterms:W3CDTF">2024-01-17T16:06:13Z</dcterms:created>
  <dcterms:modified xsi:type="dcterms:W3CDTF">2024-01-18T08:46:12Z</dcterms:modified>
</cp:coreProperties>
</file>